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6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3"/>
  </p:normalViewPr>
  <p:slideViewPr>
    <p:cSldViewPr snapToGrid="0" showGuides="1">
      <p:cViewPr varScale="1">
        <p:scale>
          <a:sx n="101" d="100"/>
          <a:sy n="101" d="100"/>
        </p:scale>
        <p:origin x="904" y="200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A0FD-6906-AC80-FC43-51266B5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BE7E18-0282-CF44-EAFB-DBBD578A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C0DCA-CCE8-6622-6830-30A1828B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967C9-1A73-A1EA-10F7-2773AC35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AE188-54DB-CC10-CA4C-052667E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8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B0DDE-5CD6-FED8-31E4-FA7CDA3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EBABD-F409-63F6-7C57-861C9EAF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7C445-0EB6-BB8E-2D34-7E4C90B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32FAF-8A1D-9478-BF20-15B8109C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D0E0F9-64CC-1A5B-B5DB-CC0B072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8AB45B-907D-C985-FE4D-535820D8E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B8AEDB-04E4-D1F9-3236-8F274AF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B5862-908E-5BDF-C1CF-C45FD0D5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9EBF5-F4D0-1EF5-D098-F87ED31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F9B73-DAEA-0B25-9795-3B7C6C0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DAD10-3CAC-AC67-B042-2C2F7D5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57DC4-F533-C5FB-7D57-6684745D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CC14D-FB27-1ABE-10D2-073F0248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B3231-8E96-BCF9-8F2B-156F992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4A7AA6-E576-219E-7BB1-14CA032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0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7F7AE-427D-A9D4-F86D-27F2450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80B32-7212-93CC-32B6-973C31E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50CE0-6304-2293-2480-C2A857F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1E639-5012-A838-9644-B67EE23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E86146-A163-1273-FD7B-E0D5256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3396E-D34B-41A6-1D8D-C9C68EC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5526-2818-20FD-38E8-96EEC8AF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59DD51-B6B5-C5DC-01D3-207E4BC6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9079-630D-7BFD-9E41-68C1483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05167D-06F6-47D8-D351-766CE82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F082-06FA-371B-B264-D7EE5B3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237E-75A9-8362-7CB3-393E054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8BD009-0A56-FD2A-8B09-E5E126C2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F9FB87-7392-2B18-8CD9-0FAD03B0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975F68-FD25-D3BF-160F-98C6A6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93DEBC3-1991-0BEB-CC9D-9CF64D5E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4F2C96-49D4-BC31-F839-3BC6758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D41F0A-CAB8-1C12-1AC1-229502C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B7DE-5435-26B0-826D-E896C23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C646-3CB1-9655-99F7-5A2CA0C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DBD22C-2DE0-BA1C-16B4-6F1186C8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FE7C65-9CBF-4885-9F50-BBADE30D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C2253B-11DB-B603-52AE-2E1CED8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9874A19-F100-B0D9-EF6D-674585C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A1280B-7A26-936C-5260-702F629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9A8055-A735-9D98-AD41-976948A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572C-6D53-CCE9-7BD6-9A442C2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242DE-36F7-DD95-9EFA-6F9E2C6E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29B1F-30E4-672E-DAA0-893F2892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F75F0-D760-E8E2-0A3F-473B34D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199F3-D0A0-123F-2605-EA2F57B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67193D-04F8-490B-79C9-10ADEE0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A5771-5F96-17B8-94A4-061E6CC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388514-A751-1227-71A8-0AECDF08D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23D44-F6F6-F264-5244-110EC16E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646395-D8D6-0013-0D3D-ADCAF7A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8BB8DE-3352-6B35-3A24-D08B3EF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075167-73B0-59E8-39A1-7D394D6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62FCFA-8C7A-84BA-A40D-D9973B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1653C-337A-0530-C123-9A26951C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6924-384E-6F2A-DF37-64AFB366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D020-48A0-884E-8532-9C9DD05B6B25}" type="datetimeFigureOut">
              <a:rPr lang="sv-SE" smtClean="0"/>
              <a:t>2023-09-05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27B40-C55D-DE5C-E32E-CA6DA52C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9679A-8A8B-911C-4D88-9E346A44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hyperlink" Target="https://omep.org.se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hkr.se/sv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edchild.com/" TargetMode="External"/><Relationship Id="rId4" Type="http://schemas.openxmlformats.org/officeDocument/2006/relationships/hyperlink" Target="https://omepworld.org/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EDE6-FD58-6A5C-3C21-F9AD9BB2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072926"/>
            <a:ext cx="5854700" cy="2387600"/>
          </a:xfrm>
        </p:spPr>
        <p:txBody>
          <a:bodyPr>
            <a:normAutofit/>
          </a:bodyPr>
          <a:lstStyle/>
          <a:p>
            <a:r>
              <a:rPr lang="sv-SE" sz="5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Hållbarhet</a:t>
            </a:r>
            <a:br>
              <a:rPr lang="sv-SE" sz="5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</a:br>
            <a:r>
              <a:rPr lang="sv-SE" sz="50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från början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5E01A1-1884-CF75-15B8-BDC7661D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511326"/>
            <a:ext cx="4989846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Plats</a:t>
            </a:r>
          </a:p>
          <a:p>
            <a:pPr algn="l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Datum</a:t>
            </a:r>
          </a:p>
          <a:p>
            <a:pPr algn="l"/>
            <a:r>
              <a:rPr lang="sv-SE" dirty="0">
                <a:solidFill>
                  <a:schemeClr val="accent1">
                    <a:lumMod val="50000"/>
                  </a:schemeClr>
                </a:solidFill>
              </a:rPr>
              <a:t>Namn</a:t>
            </a:r>
          </a:p>
          <a:p>
            <a:pPr algn="l"/>
            <a:r>
              <a:rPr lang="sv-SE" dirty="0" err="1">
                <a:solidFill>
                  <a:schemeClr val="accent1">
                    <a:lumMod val="50000"/>
                  </a:schemeClr>
                </a:solidFill>
              </a:rPr>
              <a:t>Epostadress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72B429-E4C7-0D73-EFAC-823E3229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C20410-3396-E4CD-48BA-8DAF1020D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58" b="1158"/>
          <a:stretch/>
        </p:blipFill>
        <p:spPr>
          <a:xfrm>
            <a:off x="8130359" y="794034"/>
            <a:ext cx="1671501" cy="309086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82B503-FB10-FB58-9050-9BB8219FE2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50" b="1850"/>
          <a:stretch/>
        </p:blipFill>
        <p:spPr>
          <a:xfrm>
            <a:off x="6458857" y="794035"/>
            <a:ext cx="1671502" cy="3049644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1EC85E-B549-1FA8-9A51-495DC54470E2}"/>
              </a:ext>
            </a:extLst>
          </p:cNvPr>
          <p:cNvSpPr>
            <a:spLocks noChangeAspect="1"/>
          </p:cNvSpPr>
          <p:nvPr/>
        </p:nvSpPr>
        <p:spPr>
          <a:xfrm>
            <a:off x="8424740" y="2708725"/>
            <a:ext cx="3767260" cy="360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E35C4AE-0700-2AC2-958A-B970A2A214E2}"/>
              </a:ext>
            </a:extLst>
          </p:cNvPr>
          <p:cNvCxnSpPr/>
          <p:nvPr/>
        </p:nvCxnSpPr>
        <p:spPr>
          <a:xfrm>
            <a:off x="1055688" y="3414486"/>
            <a:ext cx="4570412" cy="0"/>
          </a:xfrm>
          <a:prstGeom prst="line">
            <a:avLst/>
          </a:prstGeom>
          <a:ln w="38100">
            <a:solidFill>
              <a:srgbClr val="66C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BC780AA-2165-4E69-1B50-9B23F3215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473D6BE-2025-B843-D280-EEF4AC679947}"/>
              </a:ext>
            </a:extLst>
          </p:cNvPr>
          <p:cNvSpPr txBox="1"/>
          <p:nvPr/>
        </p:nvSpPr>
        <p:spPr>
          <a:xfrm>
            <a:off x="6615286" y="5753695"/>
            <a:ext cx="4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"Den här kursen är ett enkelt sätt att börja hjälpa planeten att må bättre!" 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Jessica, förskollärare</a:t>
            </a:r>
            <a:endParaRPr lang="sv-S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653831-D767-E22A-7ED2-FEA44B7EA869}"/>
              </a:ext>
            </a:extLst>
          </p:cNvPr>
          <p:cNvSpPr>
            <a:spLocks noChangeAspect="1"/>
          </p:cNvSpPr>
          <p:nvPr/>
        </p:nvSpPr>
        <p:spPr>
          <a:xfrm>
            <a:off x="6135355" y="549000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86" b="-26420"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1194881" y="793130"/>
            <a:ext cx="3648182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TILLSAMMANS KAN VI</a:t>
            </a:r>
          </a:p>
          <a:p>
            <a:pPr algn="ctr"/>
            <a:r>
              <a:rPr lang="en-US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GÖRA SKILLNAD</a:t>
            </a:r>
          </a:p>
          <a:p>
            <a:pPr algn="ctr"/>
            <a:endParaRPr lang="en-US" sz="1400" spc="158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algn="ctr"/>
            <a:r>
              <a:rPr lang="en-US" sz="1400" spc="207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KOSTNADSFRI ONLINEKURS</a:t>
            </a:r>
          </a:p>
          <a:p>
            <a:pPr algn="ctr"/>
            <a:r>
              <a:rPr lang="en-US" sz="1400" spc="207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“HÅLLBARHET FRÅN BÖRJAN”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1122311" y="2352419"/>
            <a:ext cx="3822354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Detta är en unik möjlighet för dig att vara med och forma hur nästa generation lär sig om att värna vår planet!</a:t>
            </a:r>
          </a:p>
          <a:p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Anmäl dig till den kostnadsfria online-kursen “Hållbarhet från början”. </a:t>
            </a:r>
          </a:p>
          <a:p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“Hållbarhet från början” är en grundläggande praktisk kurs som är specifikt framtagen för förskolans personal, finansierad genom ekonomiskt stöd från EU.</a:t>
            </a:r>
          </a:p>
          <a:p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Kursen är utvecklad i samarbete med Kristianstad högskola, OMEP i Frankrike, Irland, Kroatien, Sverige och Tjeckien, samt edChild och lanseras i s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eptember 2023.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4AC649FC-DFA8-076A-3F97-0F50D3E4D677}"/>
              </a:ext>
            </a:extLst>
          </p:cNvPr>
          <p:cNvSpPr txBox="1"/>
          <p:nvPr/>
        </p:nvSpPr>
        <p:spPr>
          <a:xfrm>
            <a:off x="8407899" y="6042938"/>
            <a:ext cx="187581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De '8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vännerna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’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i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kursen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hjälper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till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BEA2AD-4DD2-3836-552F-085EFBFD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3" name="Bildobjekt 2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BC047D2C-FD68-9D76-DB90-6BA6DAF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18311" y="1270991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SÅ HÄR KOMMER DU IGÅNG</a:t>
            </a:r>
            <a:endParaRPr lang="sv-SE" sz="1400" spc="207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415548" y="1993052"/>
            <a:ext cx="3822354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“Hållbarhet från början” finns tillgänglig I 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appen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 </a:t>
            </a:r>
            <a:r>
              <a:rPr lang="sv-SE" sz="14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ECE Academy </a:t>
            </a:r>
            <a:b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</a:b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(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AppStore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och Google Play). </a:t>
            </a:r>
          </a:p>
          <a:p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Kursen finns på flera språk; svenska, engelska, franska, kroatiska och tjeckiska, snart även på spanska; och riktar sig till en mångsidig global yrkeskår och deras olika utbildningsprogram.</a:t>
            </a:r>
          </a:p>
          <a:p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Ladda ner 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appen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, skapa ditt konto (gratis) och BÖRJA! </a:t>
            </a:r>
          </a:p>
          <a:p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När du är klar med kursen får du ett kursintyg och barnen får diplom. 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DD2CD0-765F-A20B-9ADB-FFB61FF8AC89}"/>
              </a:ext>
            </a:extLst>
          </p:cNvPr>
          <p:cNvSpPr txBox="1"/>
          <p:nvPr/>
        </p:nvSpPr>
        <p:spPr>
          <a:xfrm>
            <a:off x="1234797" y="1236401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sv-SE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KURSENS HUVUDDELAR</a:t>
            </a:r>
            <a:endParaRPr lang="sv-SE" sz="1400" spc="207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478D03BA-FCE4-C953-D320-0A255A606FD4}"/>
              </a:ext>
            </a:extLst>
          </p:cNvPr>
          <p:cNvSpPr txBox="1"/>
          <p:nvPr/>
        </p:nvSpPr>
        <p:spPr>
          <a:xfrm>
            <a:off x="1122311" y="1993052"/>
            <a:ext cx="3822354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Åtta intressanta och användarvänliga moduler som fördjupar sig i olika aspekter av hållbar utveckling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Engagerande aktiviteter utformade för pedagoger och barn att utforska och lära tillsammans. Kursen inkluderar karaktärer från de '8 vännerna', som syftar till att integrera ett holistiskt hållbarhetsperspektiv i undervisningen</a:t>
            </a:r>
            <a:b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</a:br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Kursen integrerar forskning, kunskap och utbildning med barnen i riktning mot hållbarhet</a:t>
            </a:r>
            <a:b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</a:br>
            <a:endParaRPr lang="sv-SE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Insikter hämtade från ledande forskare inom området hållbar utveckling i förskolan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12CF5-E83A-6EB9-8E61-DE439181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FBF1F46D-C6B3-4A9D-A3AE-37B1ADB7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sv-SE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432354" y="140970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OM OSS</a:t>
            </a:r>
            <a:endParaRPr lang="en-US" sz="1400" spc="207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159317" y="2211666"/>
            <a:ext cx="4491089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Håll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dig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uppdaterad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på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https://www.facebook.com/edChildECEAcademy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Högskolan Kristianstad är välrenommerad inom förskolepedagogik, engagerad i att utveckla kunskap och främja innovation inom högre utbildning. 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https://www.hkr.se/sv/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 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OMEP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är en internationell NGO bestående av yrkesverksamma och forskare, som arbetar i mer än 70 länder för barn i åldrarna 0–8 år.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https://omep.org.se/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   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  <a:hlinkClick r:id="rId4" tooltip="https://omepworld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https://omepworld.org/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 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edChild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är ett prisbelönt svenskt </a:t>
            </a:r>
            <a:r>
              <a:rPr lang="sv-SE" sz="1400" dirty="0" err="1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EdTech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-företag med inriktning att förändra lärande med hjälp av innovativa lösningar.</a:t>
            </a:r>
          </a:p>
          <a:p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www.edchild.com</a:t>
            </a:r>
            <a:r>
              <a:rPr lang="sv-SE" sz="1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</a:p>
          <a:p>
            <a:endParaRPr lang="en-US" sz="1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668850-97FB-7445-676B-972B7A71A65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0" r="640"/>
          <a:stretch/>
        </p:blipFill>
        <p:spPr>
          <a:xfrm>
            <a:off x="3048000" y="1408157"/>
            <a:ext cx="2841303" cy="54483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DA20B9-15AC-6117-ACFF-ADCCEC9890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15" r="1615"/>
          <a:stretch/>
        </p:blipFill>
        <p:spPr>
          <a:xfrm>
            <a:off x="0" y="193492"/>
            <a:ext cx="2841303" cy="5448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3E8802-44F2-A667-E0BB-A546D0F860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C8BF78F6-1A26-F67D-E4C6-5F3D946A53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DBD5941E-57F8-3F4A-A964-CAA31FDE1C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86306" y="1953134"/>
            <a:ext cx="3513770" cy="294558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7CFC77B-A49F-DE95-EB10-9FFDF5CA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12360" y="1944664"/>
            <a:ext cx="3533976" cy="296252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35CD77-9A71-75C6-C54E-16B2C3DA5E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64010" y="1953134"/>
            <a:ext cx="3513771" cy="2945587"/>
          </a:xfrm>
          <a:prstGeom prst="rect">
            <a:avLst/>
          </a:prstGeom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AF11C81C-3E60-D5B9-A240-B706D29F8D46}"/>
              </a:ext>
            </a:extLst>
          </p:cNvPr>
          <p:cNvSpPr txBox="1"/>
          <p:nvPr/>
        </p:nvSpPr>
        <p:spPr>
          <a:xfrm>
            <a:off x="3836883" y="404335"/>
            <a:ext cx="4484930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TACK</a:t>
            </a:r>
          </a:p>
          <a:p>
            <a:pPr algn="ctr"/>
            <a:r>
              <a:rPr lang="en-US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FÖR</a:t>
            </a:r>
          </a:p>
          <a:p>
            <a:pPr algn="ctr"/>
            <a:r>
              <a:rPr lang="en-US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</a:p>
          <a:p>
            <a:pPr algn="ctr"/>
            <a:r>
              <a:rPr lang="en-US" sz="1400" spc="158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77"/>
              </a:rPr>
              <a:t>ATT DU ÄR MED OSS I ATT GÖRA SKILLNAD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B09E92-8B40-67DC-9DAE-A33A3B5C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E02647-611D-73A8-1015-77F11F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411</Words>
  <Application>Microsoft Macintosh PowerPoint</Application>
  <PresentationFormat>Bredbild</PresentationFormat>
  <Paragraphs>47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Office-tema</vt:lpstr>
      <vt:lpstr>Hållbarhet från början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Zätterström</dc:creator>
  <cp:lastModifiedBy>Sofia Zätterström</cp:lastModifiedBy>
  <cp:revision>13</cp:revision>
  <dcterms:created xsi:type="dcterms:W3CDTF">2023-08-14T12:19:33Z</dcterms:created>
  <dcterms:modified xsi:type="dcterms:W3CDTF">2023-09-05T14:30:54Z</dcterms:modified>
</cp:coreProperties>
</file>