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 showGuides="1">
      <p:cViewPr varScale="1">
        <p:scale>
          <a:sx n="97" d="100"/>
          <a:sy n="97" d="100"/>
        </p:scale>
        <p:origin x="1064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ecuapp&amp;pli=1" TargetMode="External"/><Relationship Id="rId2" Type="http://schemas.openxmlformats.org/officeDocument/2006/relationships/hyperlink" Target="https://apps.apple.com/app/ece-academy/id644706737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omepworld.or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hkr.se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edChildECEAcademy" TargetMode="External"/><Relationship Id="rId4" Type="http://schemas.openxmlformats.org/officeDocument/2006/relationships/hyperlink" Target="http://www.edchild.com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 fontScale="90000"/>
          </a:bodyPr>
          <a:lstStyle/>
          <a:p>
            <a:r>
              <a:rPr lang="sv-SE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Le </a:t>
            </a:r>
            <a:r>
              <a:rPr lang="sv-SE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 </a:t>
            </a:r>
            <a:r>
              <a:rPr lang="sv-SE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dès</a:t>
            </a:r>
            <a:r>
              <a:rPr lang="sv-SE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l’enfance</a:t>
            </a:r>
            <a:r>
              <a:rPr lang="sv-SE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endParaRPr lang="fr-FR" sz="50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002060"/>
                </a:solidFill>
              </a:rPr>
              <a:t>Date:</a:t>
            </a:r>
          </a:p>
          <a:p>
            <a:pPr algn="l"/>
            <a:r>
              <a:rPr lang="fr-FR" dirty="0">
                <a:solidFill>
                  <a:srgbClr val="002060"/>
                </a:solidFill>
              </a:rPr>
              <a:t>Présentatrice/présentateur: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1" b="411"/>
          <a:stretch/>
        </p:blipFill>
        <p:spPr>
          <a:xfrm>
            <a:off x="8130359" y="792106"/>
            <a:ext cx="1671501" cy="30908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42" b="1742"/>
          <a:stretch/>
        </p:blipFill>
        <p:spPr>
          <a:xfrm>
            <a:off x="6458857" y="792107"/>
            <a:ext cx="1671502" cy="3090862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424740" y="2696025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B5F9480-179B-5CAE-2EEC-3E1D0CAFE88D}"/>
              </a:ext>
            </a:extLst>
          </p:cNvPr>
          <p:cNvSpPr txBox="1"/>
          <p:nvPr/>
        </p:nvSpPr>
        <p:spPr>
          <a:xfrm>
            <a:off x="6197600" y="5931154"/>
            <a:ext cx="444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« </a:t>
            </a:r>
            <a:r>
              <a:rPr lang="sv-SE" dirty="0" err="1">
                <a:solidFill>
                  <a:srgbClr val="002060"/>
                </a:solidFill>
              </a:rPr>
              <a:t>Ce</a:t>
            </a:r>
            <a:r>
              <a:rPr lang="sv-SE" dirty="0">
                <a:solidFill>
                  <a:srgbClr val="002060"/>
                </a:solidFill>
              </a:rPr>
              <a:t> cours est </a:t>
            </a:r>
            <a:r>
              <a:rPr lang="sv-SE" dirty="0" err="1">
                <a:solidFill>
                  <a:srgbClr val="002060"/>
                </a:solidFill>
              </a:rPr>
              <a:t>un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moyen</a:t>
            </a:r>
            <a:r>
              <a:rPr lang="sv-SE" dirty="0">
                <a:solidFill>
                  <a:srgbClr val="002060"/>
                </a:solidFill>
              </a:rPr>
              <a:t> simple </a:t>
            </a:r>
            <a:r>
              <a:rPr lang="sv-SE" dirty="0" err="1">
                <a:solidFill>
                  <a:srgbClr val="002060"/>
                </a:solidFill>
              </a:rPr>
              <a:t>d'aider</a:t>
            </a:r>
            <a:r>
              <a:rPr lang="sv-SE" dirty="0">
                <a:solidFill>
                  <a:srgbClr val="002060"/>
                </a:solidFill>
              </a:rPr>
              <a:t> la </a:t>
            </a:r>
            <a:r>
              <a:rPr lang="sv-SE" dirty="0" err="1">
                <a:solidFill>
                  <a:srgbClr val="002060"/>
                </a:solidFill>
              </a:rPr>
              <a:t>planète</a:t>
            </a:r>
            <a:r>
              <a:rPr lang="sv-SE" dirty="0">
                <a:solidFill>
                  <a:srgbClr val="002060"/>
                </a:solidFill>
              </a:rPr>
              <a:t> à </a:t>
            </a:r>
            <a:r>
              <a:rPr lang="sv-SE" dirty="0" err="1">
                <a:solidFill>
                  <a:srgbClr val="002060"/>
                </a:solidFill>
              </a:rPr>
              <a:t>mieux</a:t>
            </a:r>
            <a:r>
              <a:rPr lang="sv-SE" dirty="0">
                <a:solidFill>
                  <a:srgbClr val="002060"/>
                </a:solidFill>
              </a:rPr>
              <a:t> se </a:t>
            </a:r>
            <a:r>
              <a:rPr lang="sv-SE" dirty="0" err="1">
                <a:solidFill>
                  <a:srgbClr val="002060"/>
                </a:solidFill>
              </a:rPr>
              <a:t>sentir</a:t>
            </a:r>
            <a:r>
              <a:rPr lang="sv-SE" dirty="0">
                <a:solidFill>
                  <a:srgbClr val="002060"/>
                </a:solidFill>
              </a:rPr>
              <a:t>. » </a:t>
            </a:r>
          </a:p>
          <a:p>
            <a:pPr algn="ctr"/>
            <a:r>
              <a:rPr lang="sv-SE" dirty="0">
                <a:solidFill>
                  <a:srgbClr val="002060"/>
                </a:solidFill>
              </a:rPr>
              <a:t>- Jessica, </a:t>
            </a:r>
            <a:r>
              <a:rPr lang="sv-SE" dirty="0" err="1">
                <a:solidFill>
                  <a:srgbClr val="002060"/>
                </a:solidFill>
              </a:rPr>
              <a:t>enseignante</a:t>
            </a:r>
            <a:r>
              <a:rPr lang="sv-SE" dirty="0">
                <a:solidFill>
                  <a:srgbClr val="002060"/>
                </a:solidFill>
              </a:rPr>
              <a:t> en </a:t>
            </a:r>
            <a:r>
              <a:rPr lang="sv-SE" dirty="0" err="1">
                <a:solidFill>
                  <a:srgbClr val="002060"/>
                </a:solidFill>
              </a:rPr>
              <a:t>maternelle</a:t>
            </a:r>
            <a:endParaRPr lang="sv-SE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REJOIGNEZ-NOUS POUR FAIRE LA DIFFÉRENCE !</a:t>
            </a:r>
            <a:endParaRPr lang="fr-FR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sv-SE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UNE APPLICATION EN LIGNE GRATUITE </a:t>
            </a:r>
          </a:p>
          <a:p>
            <a:pPr algn="ctr"/>
            <a:r>
              <a:rPr lang="sv-SE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« LE DÉVELOPPEMENT DURABLE DÈS L’ENFANCE »</a:t>
            </a:r>
          </a:p>
          <a:p>
            <a:pPr algn="ctr"/>
            <a:endParaRPr lang="fr-FR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555619"/>
            <a:ext cx="3822354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fontAlgn="ctr"/>
            <a:endParaRPr lang="fr-FR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Découvrez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dispositif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innovant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apprendre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aux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nouvelles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générations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à prendre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soin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notre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planète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Inscrivez-vous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à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notre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cours en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ligne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gratuit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« 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dès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l’enfance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»,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programme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original co-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financé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par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l'UE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destiné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aux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éducateurs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enseignants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travaillant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avec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jusqu’à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8 ans.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première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version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développée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par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l'Université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Kristianstad (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Suède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),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comités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OMEP avec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universités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Europe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est déjà disponible.</a:t>
            </a:r>
          </a:p>
          <a:p>
            <a:endParaRPr lang="fr-FR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7697289" y="6093556"/>
            <a:ext cx="29210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Les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personnages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des ’8 amis'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fournissent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des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conseils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. </a:t>
            </a:r>
            <a:endParaRPr lang="fr-FR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85330"/>
            <a:ext cx="364818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COMMENT COMMENCER </a:t>
            </a:r>
            <a:r>
              <a:rPr lang="fr-FR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:</a:t>
            </a:r>
          </a:p>
          <a:p>
            <a:pPr algn="ctr"/>
            <a:endParaRPr lang="fr-FR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1" y="2365119"/>
            <a:ext cx="382235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dès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l’enfance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est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exclusivement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disponible sur </a:t>
            </a:r>
            <a:b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sv-SE" sz="1400" b="1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ECE Academy 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(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AppStore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/ 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). 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Elle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existe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plusieurs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langues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répond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à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publics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à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programmes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d'études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variés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Téléchargez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simplement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l'application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créez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votre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compte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gratuit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et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commencez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!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Après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avoir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terminé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 cours,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recevrez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certificat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diplômes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fr-FR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202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POINTS FORTS DE CE COURS :</a:t>
            </a:r>
            <a:endParaRPr lang="fr-FR" sz="1400" spc="158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47711" y="2365119"/>
            <a:ext cx="3822354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fontAlgn="ctr"/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Lancez-vous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8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modules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conviviaux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explorerez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différentes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dimensions du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durable.</a:t>
            </a:r>
          </a:p>
          <a:p>
            <a:pPr marL="228600" fontAlgn="ctr"/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228600" fontAlgn="ctr"/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Intéressez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tout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éduquant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Immergez-vous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activités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captivantes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conçues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éducateurs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‘Les 8 amis'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accompagnent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chaque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module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intégrer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aisément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concepts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 aux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méthodes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d’enseignement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pPr marL="228600" fontAlgn="ctr"/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228600" fontAlgn="ctr"/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Appuyez-vous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sur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analyses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d’experts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éminents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Profitez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connaissances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chercheurs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pionniers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domaine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l'éducation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au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développement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durable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la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petite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enfance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726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QUI SOMMES-NOUS ? </a:t>
            </a:r>
            <a:endParaRPr lang="en-US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0" y="2555619"/>
            <a:ext cx="4491089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L'université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Kristianstad (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Suède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) est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institution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pionnière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l'éducation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la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petite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enfance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https://www.hkr.se/en/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L’OMEP est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ONG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internationale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composée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professionnels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de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chercheurs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travaillant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plus de 70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pays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les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enfants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âgés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de 0 à 8 ans, 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https://omepworld.org/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est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une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entreprise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suédoise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à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but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non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lucratif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spécialisée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dans les innovations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technologiques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pour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l’éducation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et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qui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été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primée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www.edchild.com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Restez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informé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en </a:t>
            </a:r>
            <a:r>
              <a:rPr lang="sv-SE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rejoignant</a:t>
            </a:r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: </a:t>
            </a:r>
          </a:p>
          <a:p>
            <a:r>
              <a:rPr lang="sv-SE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  <a:endParaRPr lang="sv-SE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84" r="1384"/>
          <a:stretch/>
        </p:blipFill>
        <p:spPr>
          <a:xfrm>
            <a:off x="2942385" y="1409700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23" r="1723"/>
          <a:stretch/>
        </p:blipFill>
        <p:spPr>
          <a:xfrm>
            <a:off x="0" y="2696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2954412" y="766800"/>
            <a:ext cx="6242044" cy="5232202"/>
          </a:xfrm>
          <a:prstGeom prst="rect">
            <a:avLst/>
          </a:prstGeom>
          <a:solidFill>
            <a:srgbClr val="EFEFEF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MERCI</a:t>
            </a: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fr-FR" sz="20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B8F38213-5291-4F30-A49E-F13EB2405149}"/>
              </a:ext>
            </a:extLst>
          </p:cNvPr>
          <p:cNvSpPr>
            <a:spLocks noChangeAspect="1"/>
          </p:cNvSpPr>
          <p:nvPr/>
        </p:nvSpPr>
        <p:spPr>
          <a:xfrm>
            <a:off x="3087353" y="1705808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395</Words>
  <Application>Microsoft Macintosh PowerPoint</Application>
  <PresentationFormat>Bredbild</PresentationFormat>
  <Paragraphs>55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Office-tema</vt:lpstr>
      <vt:lpstr>Le développement durable dès l’enfance 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Sofia Zätterström</cp:lastModifiedBy>
  <cp:revision>26</cp:revision>
  <dcterms:created xsi:type="dcterms:W3CDTF">2023-08-14T12:19:33Z</dcterms:created>
  <dcterms:modified xsi:type="dcterms:W3CDTF">2023-11-09T06:06:08Z</dcterms:modified>
</cp:coreProperties>
</file>