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sldIdLst>
    <p:sldId id="261" r:id="rId5"/>
    <p:sldId id="256" r:id="rId6"/>
    <p:sldId id="258" r:id="rId7"/>
    <p:sldId id="259" r:id="rId8"/>
    <p:sldId id="260" r:id="rId9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7" userDrawn="1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C6DE"/>
    <a:srgbClr val="EFEFE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49"/>
  </p:normalViewPr>
  <p:slideViewPr>
    <p:cSldViewPr snapToGrid="0" showGuides="1">
      <p:cViewPr varScale="1">
        <p:scale>
          <a:sx n="97" d="100"/>
          <a:sy n="97" d="100"/>
        </p:scale>
        <p:origin x="1064" y="200"/>
      </p:cViewPr>
      <p:guideLst>
        <p:guide orient="horz" pos="2137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theme" Target="theme/theme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viewProps" Target="viewProps.xml"/><Relationship Id="rId5" Type="http://schemas.openxmlformats.org/officeDocument/2006/relationships/slide" Target="slides/slide1.xml"/><Relationship Id="rId10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A05BA0FD-6906-AC80-FC43-51266B594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0CBE7E18-0282-CF44-EAFB-DBBD578AEDF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mall för underrubrikformat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A45C0DCA-CCE8-6622-6830-30A1828BAA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A1B967C9-1A73-A1EA-10F7-2773AC353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ACCAE188-54DB-CC10-CA4C-052667E39C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28011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BBB0DDE-5CD6-FED8-31E4-FA7CDA3557B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31BEBABD-F409-63F6-7C57-861C9EAFCCF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7897C445-0EB6-BB8E-2D34-7E4C90BC27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FCD32FAF-8A1D-9478-BF20-15B8109CD0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23D0E0F9-64CC-1A5B-B5DB-CC0B07201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359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>
            <a:extLst>
              <a:ext uri="{FF2B5EF4-FFF2-40B4-BE49-F238E27FC236}">
                <a16:creationId xmlns:a16="http://schemas.microsoft.com/office/drawing/2014/main" id="{E38AB45B-907D-C985-FE4D-535820D8E6F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lodrät text 2">
            <a:extLst>
              <a:ext uri="{FF2B5EF4-FFF2-40B4-BE49-F238E27FC236}">
                <a16:creationId xmlns:a16="http://schemas.microsoft.com/office/drawing/2014/main" id="{B0B8AEDB-04E4-D1F9-3236-8F274AFC0E7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78B5862-908E-5BDF-C1CF-C45FD0D5A8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3199EBF5-F4D0-1EF5-D098-F87ED3104B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9DFF9B73-DAEA-0B25-9795-3B7C6C0A1C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7155580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5D9DAD10-3CAC-AC67-B042-2C2F7D536E6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B7057DC4-F533-C5FB-7D57-6684745D176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3E9CC14D-FB27-1ABE-10D2-073F024881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62CB3231-8E96-BCF9-8F2B-156F992F4E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D4A7AA6-E576-219E-7BB1-14CA03230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510679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7D7F7AE-427D-A9D4-F86D-27F2450A08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72980B32-7212-93CC-32B6-973C31E944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CF50CE0-6304-2293-2480-C2A857FBC5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941E639-5012-A838-9644-B67EE236EB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4E86146-A163-1273-FD7B-E0D5256876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232044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ED3396E-D34B-41A6-1D8D-C9C68ECF8E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0DF55526-2818-20FD-38E8-96EEC8AF0C3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CC59DD51-B6B5-C5DC-01D3-207E4BC686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EC169079-630D-7BFD-9E41-68C14839A6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A905167D-06F6-47D8-D351-766CE82AF9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A850F082-06FA-371B-B264-D7EE5B33EF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1040169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76B7237E-75A9-8362-7CB3-393E0546E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F58BD009-0A56-FD2A-8B09-E5E126C230F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>
            <a:extLst>
              <a:ext uri="{FF2B5EF4-FFF2-40B4-BE49-F238E27FC236}">
                <a16:creationId xmlns:a16="http://schemas.microsoft.com/office/drawing/2014/main" id="{4CF9FB87-7392-2B18-8CD9-0FAD03B0099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>
            <a:extLst>
              <a:ext uri="{FF2B5EF4-FFF2-40B4-BE49-F238E27FC236}">
                <a16:creationId xmlns:a16="http://schemas.microsoft.com/office/drawing/2014/main" id="{5A975F68-FD25-D3BF-160F-98C6A68132F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>
            <a:extLst>
              <a:ext uri="{FF2B5EF4-FFF2-40B4-BE49-F238E27FC236}">
                <a16:creationId xmlns:a16="http://schemas.microsoft.com/office/drawing/2014/main" id="{E93DEBC3-1991-0BEB-CC9D-9CF64D5E346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6">
            <a:extLst>
              <a:ext uri="{FF2B5EF4-FFF2-40B4-BE49-F238E27FC236}">
                <a16:creationId xmlns:a16="http://schemas.microsoft.com/office/drawing/2014/main" id="{9D4F2C96-49D4-BC31-F839-3BC6758822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8" name="Platshållare för sidfot 7">
            <a:extLst>
              <a:ext uri="{FF2B5EF4-FFF2-40B4-BE49-F238E27FC236}">
                <a16:creationId xmlns:a16="http://schemas.microsoft.com/office/drawing/2014/main" id="{4BD41F0A-CAB8-1C12-1AC1-229502CA6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9" name="Platshållare för bildnummer 8">
            <a:extLst>
              <a:ext uri="{FF2B5EF4-FFF2-40B4-BE49-F238E27FC236}">
                <a16:creationId xmlns:a16="http://schemas.microsoft.com/office/drawing/2014/main" id="{0C4EB7DE-5435-26B0-826D-E896C23D8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614175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3580C646-3CB1-9655-99F7-5A2CA0CC36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datum 2">
            <a:extLst>
              <a:ext uri="{FF2B5EF4-FFF2-40B4-BE49-F238E27FC236}">
                <a16:creationId xmlns:a16="http://schemas.microsoft.com/office/drawing/2014/main" id="{F9DBD22C-2DE0-BA1C-16B4-6F1186C87B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4" name="Platshållare för sidfot 3">
            <a:extLst>
              <a:ext uri="{FF2B5EF4-FFF2-40B4-BE49-F238E27FC236}">
                <a16:creationId xmlns:a16="http://schemas.microsoft.com/office/drawing/2014/main" id="{AFFE7C65-9CBF-4885-9F50-BBADE30DF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5" name="Platshållare för bildnummer 4">
            <a:extLst>
              <a:ext uri="{FF2B5EF4-FFF2-40B4-BE49-F238E27FC236}">
                <a16:creationId xmlns:a16="http://schemas.microsoft.com/office/drawing/2014/main" id="{CDC2253B-11DB-B603-52AE-2E1CED82C3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076610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>
            <a:extLst>
              <a:ext uri="{FF2B5EF4-FFF2-40B4-BE49-F238E27FC236}">
                <a16:creationId xmlns:a16="http://schemas.microsoft.com/office/drawing/2014/main" id="{E9874A19-F100-B0D9-EF6D-674585C68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3" name="Platshållare för sidfot 2">
            <a:extLst>
              <a:ext uri="{FF2B5EF4-FFF2-40B4-BE49-F238E27FC236}">
                <a16:creationId xmlns:a16="http://schemas.microsoft.com/office/drawing/2014/main" id="{E0A1280B-7A26-936C-5260-702F6293B9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4" name="Platshållare för bildnummer 3">
            <a:extLst>
              <a:ext uri="{FF2B5EF4-FFF2-40B4-BE49-F238E27FC236}">
                <a16:creationId xmlns:a16="http://schemas.microsoft.com/office/drawing/2014/main" id="{859A8055-A735-9D98-AD41-976948A3D7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211385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ext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C04C572C-6D53-CCE9-7BD6-9A442C2D4F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innehåll 2">
            <a:extLst>
              <a:ext uri="{FF2B5EF4-FFF2-40B4-BE49-F238E27FC236}">
                <a16:creationId xmlns:a16="http://schemas.microsoft.com/office/drawing/2014/main" id="{4C0242DE-36F7-DD95-9EFA-6F9E2C6E63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C5029B1F-30E4-672E-DAA0-893F2892777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858F75F0-D760-E8E2-0A3F-473B34DD1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8DC199F3-D0A0-123F-2605-EA2F57BF2F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6967193D-04F8-490B-79C9-10ADEE038E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1274726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151A5771-5F96-17B8-94A4-061E6CCFB52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bild 2">
            <a:extLst>
              <a:ext uri="{FF2B5EF4-FFF2-40B4-BE49-F238E27FC236}">
                <a16:creationId xmlns:a16="http://schemas.microsoft.com/office/drawing/2014/main" id="{AF388514-A751-1227-71A8-0AECDF08D4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>
            <a:extLst>
              <a:ext uri="{FF2B5EF4-FFF2-40B4-BE49-F238E27FC236}">
                <a16:creationId xmlns:a16="http://schemas.microsoft.com/office/drawing/2014/main" id="{F1723D44-F6F6-F264-5244-110EC16ED4B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4">
            <a:extLst>
              <a:ext uri="{FF2B5EF4-FFF2-40B4-BE49-F238E27FC236}">
                <a16:creationId xmlns:a16="http://schemas.microsoft.com/office/drawing/2014/main" id="{37646395-D8D6-0013-0D3D-ADCAF7AFA8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B7D020-48A0-884E-8532-9C9DD05B6B25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6" name="Platshållare för sidfot 5">
            <a:extLst>
              <a:ext uri="{FF2B5EF4-FFF2-40B4-BE49-F238E27FC236}">
                <a16:creationId xmlns:a16="http://schemas.microsoft.com/office/drawing/2014/main" id="{918BB8DE-3352-6B35-3A24-D08B3EFFB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v-SE"/>
          </a:p>
        </p:txBody>
      </p:sp>
      <p:sp>
        <p:nvSpPr>
          <p:cNvPr id="7" name="Platshållare för bildnummer 6">
            <a:extLst>
              <a:ext uri="{FF2B5EF4-FFF2-40B4-BE49-F238E27FC236}">
                <a16:creationId xmlns:a16="http://schemas.microsoft.com/office/drawing/2014/main" id="{9E075167-73B0-59E8-39A1-7D394D6CE7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76750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FEFE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rubrik 1">
            <a:extLst>
              <a:ext uri="{FF2B5EF4-FFF2-40B4-BE49-F238E27FC236}">
                <a16:creationId xmlns:a16="http://schemas.microsoft.com/office/drawing/2014/main" id="{6E62FCFA-8C7A-84BA-A40D-D9973B9C6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v-SE"/>
              <a:t>Klicka här för att ändra mall för rubrikformat</a:t>
            </a:r>
          </a:p>
        </p:txBody>
      </p:sp>
      <p:sp>
        <p:nvSpPr>
          <p:cNvPr id="3" name="Platshållare för text 2">
            <a:extLst>
              <a:ext uri="{FF2B5EF4-FFF2-40B4-BE49-F238E27FC236}">
                <a16:creationId xmlns:a16="http://schemas.microsoft.com/office/drawing/2014/main" id="{0AD1653C-337A-0530-C123-9A26951CC8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473C6924-384E-6F2A-DF37-64AFB366D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B7D020-48A0-884E-8532-9C9DD05B6B25}" type="datetimeFigureOut">
              <a:rPr lang="sv-SE" smtClean="0"/>
              <a:t>2023-09-19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EE027B40-C55D-DE5C-E32E-CA6DA52CC90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v-SE"/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7EA9679A-8A8B-911C-4D88-9E346A440D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549A6E-C24A-FE40-9417-377456B52ED5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204255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dchild.com" TargetMode="External"/><Relationship Id="rId7" Type="http://schemas.openxmlformats.org/officeDocument/2006/relationships/image" Target="../media/image6.png"/><Relationship Id="rId2" Type="http://schemas.openxmlformats.org/officeDocument/2006/relationships/hyperlink" Target="https://omepworld.org/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emf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>
            <a:extLst>
              <a:ext uri="{FF2B5EF4-FFF2-40B4-BE49-F238E27FC236}">
                <a16:creationId xmlns:a16="http://schemas.microsoft.com/office/drawing/2014/main" id="{6421EDE6-FD58-6A5C-3C21-F9AD9BB2D06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1300" y="1072926"/>
            <a:ext cx="5854700" cy="2387600"/>
          </a:xfrm>
        </p:spPr>
        <p:txBody>
          <a:bodyPr>
            <a:normAutofit/>
          </a:bodyPr>
          <a:lstStyle/>
          <a:p>
            <a:r>
              <a:rPr lang="sv-SE" sz="5000" dirty="0">
                <a:latin typeface="Arial Rounded MT Bold" panose="020F0704030504030204" pitchFamily="34" charset="77"/>
              </a:rPr>
              <a:t>Sustainability from the Start</a:t>
            </a:r>
            <a:br>
              <a:rPr lang="hr-HR" sz="5000" dirty="0">
                <a:latin typeface="Arial Rounded MT Bold" panose="020F0704030504030204" pitchFamily="34" charset="77"/>
              </a:rPr>
            </a:br>
            <a:r>
              <a:rPr lang="hr-HR" sz="3300" dirty="0">
                <a:latin typeface="Avenir Next LT Pro Light" panose="020B0304020202020204" pitchFamily="34" charset="0"/>
              </a:rPr>
              <a:t>[Održivost od samog početka]</a:t>
            </a:r>
            <a:endParaRPr lang="sv-SE" sz="3300" dirty="0">
              <a:latin typeface="Avenir Next LT Pro Light" panose="020B0304020202020204" pitchFamily="34" charset="0"/>
            </a:endParaRPr>
          </a:p>
        </p:txBody>
      </p:sp>
      <p:sp>
        <p:nvSpPr>
          <p:cNvPr id="3" name="Underrubrik 2">
            <a:extLst>
              <a:ext uri="{FF2B5EF4-FFF2-40B4-BE49-F238E27FC236}">
                <a16:creationId xmlns:a16="http://schemas.microsoft.com/office/drawing/2014/main" id="{1B5E01A1-1884-CF75-15B8-BDC7661D99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03300" y="3511326"/>
            <a:ext cx="4989846" cy="1655762"/>
          </a:xfrm>
        </p:spPr>
        <p:txBody>
          <a:bodyPr/>
          <a:lstStyle/>
          <a:p>
            <a:pPr algn="l"/>
            <a:r>
              <a:rPr lang="hr-HR" dirty="0"/>
              <a:t>Datum</a:t>
            </a:r>
            <a:endParaRPr lang="sv-SE" dirty="0"/>
          </a:p>
          <a:p>
            <a:pPr algn="l"/>
            <a:r>
              <a:rPr lang="sv-SE" dirty="0"/>
              <a:t>Pre</a:t>
            </a:r>
            <a:r>
              <a:rPr lang="hr-HR" dirty="0"/>
              <a:t>z</a:t>
            </a:r>
            <a:r>
              <a:rPr lang="sv-SE" dirty="0"/>
              <a:t>enter</a:t>
            </a:r>
          </a:p>
        </p:txBody>
      </p:sp>
      <p:pic>
        <p:nvPicPr>
          <p:cNvPr id="5" name="Bildobjekt 4">
            <a:extLst>
              <a:ext uri="{FF2B5EF4-FFF2-40B4-BE49-F238E27FC236}">
                <a16:creationId xmlns:a16="http://schemas.microsoft.com/office/drawing/2014/main" id="{5872B429-E4C7-0D73-EFAC-823E32297B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6" name="Bildobjekt 5">
            <a:extLst>
              <a:ext uri="{FF2B5EF4-FFF2-40B4-BE49-F238E27FC236}">
                <a16:creationId xmlns:a16="http://schemas.microsoft.com/office/drawing/2014/main" id="{1AC20410-3396-E4CD-48BA-8DAF1020D7A4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859" t="17963" r="15486" b="5425"/>
          <a:stretch/>
        </p:blipFill>
        <p:spPr>
          <a:xfrm>
            <a:off x="7982986" y="1121116"/>
            <a:ext cx="1671501" cy="3090862"/>
          </a:xfrm>
          <a:prstGeom prst="rect">
            <a:avLst/>
          </a:prstGeom>
        </p:spPr>
      </p:pic>
      <p:pic>
        <p:nvPicPr>
          <p:cNvPr id="7" name="Bildobjekt 6">
            <a:extLst>
              <a:ext uri="{FF2B5EF4-FFF2-40B4-BE49-F238E27FC236}">
                <a16:creationId xmlns:a16="http://schemas.microsoft.com/office/drawing/2014/main" id="{6782B503-FB10-FB58-9050-9BB8219FE2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9156" t="20555" r="17189" b="5410"/>
          <a:stretch/>
        </p:blipFill>
        <p:spPr>
          <a:xfrm>
            <a:off x="6458857" y="1225097"/>
            <a:ext cx="1671502" cy="2986881"/>
          </a:xfrm>
          <a:prstGeom prst="rect">
            <a:avLst/>
          </a:prstGeom>
        </p:spPr>
      </p:pic>
      <p:sp>
        <p:nvSpPr>
          <p:cNvPr id="4" name="Freeform 5">
            <a:extLst>
              <a:ext uri="{FF2B5EF4-FFF2-40B4-BE49-F238E27FC236}">
                <a16:creationId xmlns:a16="http://schemas.microsoft.com/office/drawing/2014/main" id="{6B1EC85E-B549-1FA8-9A51-495DC54470E2}"/>
              </a:ext>
            </a:extLst>
          </p:cNvPr>
          <p:cNvSpPr>
            <a:spLocks noChangeAspect="1"/>
          </p:cNvSpPr>
          <p:nvPr/>
        </p:nvSpPr>
        <p:spPr>
          <a:xfrm>
            <a:off x="8424740" y="3077025"/>
            <a:ext cx="3767260" cy="3600000"/>
          </a:xfrm>
          <a:custGeom>
            <a:avLst/>
            <a:gdLst/>
            <a:ahLst/>
            <a:cxnLst/>
            <a:rect l="l" t="t" r="r" b="b"/>
            <a:pathLst>
              <a:path w="3729588" h="3565876">
                <a:moveTo>
                  <a:pt x="0" y="0"/>
                </a:moveTo>
                <a:lnTo>
                  <a:pt x="3729587" y="0"/>
                </a:lnTo>
                <a:lnTo>
                  <a:pt x="3729587" y="3565876"/>
                </a:lnTo>
                <a:lnTo>
                  <a:pt x="0" y="356587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21586" b="-26420"/>
            </a:stretch>
          </a:blipFill>
        </p:spPr>
        <p:txBody>
          <a:bodyPr/>
          <a:lstStyle/>
          <a:p>
            <a:endParaRPr lang="en-US"/>
          </a:p>
        </p:txBody>
      </p:sp>
      <p:cxnSp>
        <p:nvCxnSpPr>
          <p:cNvPr id="9" name="Rak 8">
            <a:extLst>
              <a:ext uri="{FF2B5EF4-FFF2-40B4-BE49-F238E27FC236}">
                <a16:creationId xmlns:a16="http://schemas.microsoft.com/office/drawing/2014/main" id="{2E35C4AE-0700-2AC2-958A-B970A2A214E2}"/>
              </a:ext>
            </a:extLst>
          </p:cNvPr>
          <p:cNvCxnSpPr/>
          <p:nvPr/>
        </p:nvCxnSpPr>
        <p:spPr>
          <a:xfrm>
            <a:off x="1055688" y="3414486"/>
            <a:ext cx="4570412" cy="0"/>
          </a:xfrm>
          <a:prstGeom prst="line">
            <a:avLst/>
          </a:prstGeom>
          <a:ln w="38100">
            <a:solidFill>
              <a:srgbClr val="66C6D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Bildobjekt 9">
            <a:extLst>
              <a:ext uri="{FF2B5EF4-FFF2-40B4-BE49-F238E27FC236}">
                <a16:creationId xmlns:a16="http://schemas.microsoft.com/office/drawing/2014/main" id="{4BC780AA-2165-4E69-1B50-9B23F3215531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b="7391"/>
          <a:stretch/>
        </p:blipFill>
        <p:spPr>
          <a:xfrm>
            <a:off x="768349" y="6091200"/>
            <a:ext cx="3983346" cy="766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61207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3988236-D777-CC82-B9B3-D56BE4432C0A}"/>
              </a:ext>
            </a:extLst>
          </p:cNvPr>
          <p:cNvSpPr/>
          <p:nvPr/>
        </p:nvSpPr>
        <p:spPr>
          <a:xfrm>
            <a:off x="-39354" y="-333557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845814" h="620949">
                <a:moveTo>
                  <a:pt x="0" y="0"/>
                </a:moveTo>
                <a:lnTo>
                  <a:pt x="845814" y="0"/>
                </a:lnTo>
                <a:lnTo>
                  <a:pt x="845814" y="620949"/>
                </a:lnTo>
                <a:lnTo>
                  <a:pt x="0" y="620949"/>
                </a:lnTo>
                <a:close/>
              </a:path>
            </a:pathLst>
          </a:custGeom>
          <a:solidFill>
            <a:srgbClr val="66C6DE"/>
          </a:solidFill>
        </p:spPr>
        <p:txBody>
          <a:bodyPr/>
          <a:lstStyle/>
          <a:p>
            <a:endParaRPr lang="en-US"/>
          </a:p>
        </p:txBody>
      </p:sp>
      <p:sp>
        <p:nvSpPr>
          <p:cNvPr id="5" name="Freeform 5">
            <a:extLst>
              <a:ext uri="{FF2B5EF4-FFF2-40B4-BE49-F238E27FC236}">
                <a16:creationId xmlns:a16="http://schemas.microsoft.com/office/drawing/2014/main" id="{0F653831-D767-E22A-7ED2-FEA44B7EA869}"/>
              </a:ext>
            </a:extLst>
          </p:cNvPr>
          <p:cNvSpPr>
            <a:spLocks noChangeAspect="1"/>
          </p:cNvSpPr>
          <p:nvPr/>
        </p:nvSpPr>
        <p:spPr>
          <a:xfrm>
            <a:off x="6135355" y="549000"/>
            <a:ext cx="6027617" cy="5760000"/>
          </a:xfrm>
          <a:custGeom>
            <a:avLst/>
            <a:gdLst/>
            <a:ahLst/>
            <a:cxnLst/>
            <a:rect l="l" t="t" r="r" b="b"/>
            <a:pathLst>
              <a:path w="3729588" h="3565876">
                <a:moveTo>
                  <a:pt x="0" y="0"/>
                </a:moveTo>
                <a:lnTo>
                  <a:pt x="3729587" y="0"/>
                </a:lnTo>
                <a:lnTo>
                  <a:pt x="3729587" y="3565876"/>
                </a:lnTo>
                <a:lnTo>
                  <a:pt x="0" y="3565876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t="-21586" b="-2642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2C418F6-86EA-1E6A-FC9C-55DF126D62B1}"/>
              </a:ext>
            </a:extLst>
          </p:cNvPr>
          <p:cNvSpPr txBox="1"/>
          <p:nvPr/>
        </p:nvSpPr>
        <p:spPr>
          <a:xfrm>
            <a:off x="1194881" y="793130"/>
            <a:ext cx="3648182" cy="129266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1400" b="1" spc="15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PRIDRUŽITE NAM SE U STVARANJU PROMJENA</a:t>
            </a:r>
            <a:endParaRPr lang="en-US" sz="1400" b="1" spc="158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spc="158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b="1" spc="20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BESPLATNI ONLINE TEČAJ</a:t>
            </a:r>
            <a:endParaRPr lang="en-US" sz="1400" b="1" spc="20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b="1" spc="20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en-US" sz="1400" b="1" spc="20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 </a:t>
            </a:r>
          </a:p>
          <a:p>
            <a:pPr algn="ctr"/>
            <a:r>
              <a:rPr lang="en-US" sz="1400" b="1" spc="20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 THE START</a:t>
            </a:r>
            <a:r>
              <a:rPr lang="hr-HR" sz="1400" b="1" spc="207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  <a:endParaRPr lang="en-US" sz="1400" b="1" spc="20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EF2EFD6-9921-DC8C-50D4-8AD0BEF424F6}"/>
              </a:ext>
            </a:extLst>
          </p:cNvPr>
          <p:cNvSpPr txBox="1"/>
          <p:nvPr/>
        </p:nvSpPr>
        <p:spPr>
          <a:xfrm>
            <a:off x="1122311" y="2555619"/>
            <a:ext cx="3822354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Otkrijte iznimnu priliku za oblikovanje načina na koji sljedeća generacija uči o brizi za naš planet.</a:t>
            </a:r>
          </a:p>
          <a:p>
            <a:endParaRPr lang="hr-HR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Upišite se na naš besplatni online tečaj, „</a:t>
            </a:r>
            <a:r>
              <a:rPr lang="hr-HR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Start” [Održivost od samog početka], vrhunski program koji sufinancira EU i kreiran posebno za odgajatelje ranog i predškolskog odgoja i obrazovanja.</a:t>
            </a:r>
          </a:p>
          <a:p>
            <a:endParaRPr lang="hr-HR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Razvijen u suradnji sa Sveučilištem </a:t>
            </a:r>
            <a:r>
              <a:rPr lang="hr-HR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Kristianstad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OMEP Europa i </a:t>
            </a:r>
            <a:r>
              <a:rPr lang="hr-HR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edChild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Lansiran u rujnu 2023.</a:t>
            </a:r>
          </a:p>
        </p:txBody>
      </p:sp>
      <p:sp>
        <p:nvSpPr>
          <p:cNvPr id="8" name="TextBox 43">
            <a:extLst>
              <a:ext uri="{FF2B5EF4-FFF2-40B4-BE49-F238E27FC236}">
                <a16:creationId xmlns:a16="http://schemas.microsoft.com/office/drawing/2014/main" id="{4AC649FC-DFA8-076A-3F97-0F50D3E4D677}"/>
              </a:ext>
            </a:extLst>
          </p:cNvPr>
          <p:cNvSpPr txBox="1"/>
          <p:nvPr/>
        </p:nvSpPr>
        <p:spPr>
          <a:xfrm>
            <a:off x="8211254" y="6093556"/>
            <a:ext cx="1875817" cy="43088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/>
            <a:r>
              <a:rPr lang="en-US" sz="1400" dirty="0">
                <a:latin typeface="Arial Rounded MT Bold" panose="020F0704030504030204" pitchFamily="34" charset="77"/>
              </a:rPr>
              <a:t>'8 Friends' characters provide guidance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FEBEA2AD-4DD2-3836-552F-085EFBFD624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3" name="Bildobjekt 2" descr="En bild som visar stjärna, blå, flagga, Electric blue&#10;&#10;Automatiskt genererad beskrivning">
            <a:extLst>
              <a:ext uri="{FF2B5EF4-FFF2-40B4-BE49-F238E27FC236}">
                <a16:creationId xmlns:a16="http://schemas.microsoft.com/office/drawing/2014/main" id="{BC047D2C-FD68-9D76-DB90-6BA6DAFAA1A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704" y="6221457"/>
            <a:ext cx="939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934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3988236-D777-CC82-B9B3-D56BE4432C0A}"/>
              </a:ext>
            </a:extLst>
          </p:cNvPr>
          <p:cNvSpPr/>
          <p:nvPr/>
        </p:nvSpPr>
        <p:spPr>
          <a:xfrm>
            <a:off x="6096000" y="0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845814" h="620949">
                <a:moveTo>
                  <a:pt x="0" y="0"/>
                </a:moveTo>
                <a:lnTo>
                  <a:pt x="845814" y="0"/>
                </a:lnTo>
                <a:lnTo>
                  <a:pt x="845814" y="620949"/>
                </a:lnTo>
                <a:lnTo>
                  <a:pt x="0" y="620949"/>
                </a:lnTo>
                <a:close/>
              </a:path>
            </a:pathLst>
          </a:custGeom>
          <a:solidFill>
            <a:srgbClr val="66C6DE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2C418F6-86EA-1E6A-FC9C-55DF126D62B1}"/>
              </a:ext>
            </a:extLst>
          </p:cNvPr>
          <p:cNvSpPr txBox="1"/>
          <p:nvPr/>
        </p:nvSpPr>
        <p:spPr>
          <a:xfrm>
            <a:off x="7290881" y="1885330"/>
            <a:ext cx="364818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1400" b="1" spc="15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KAKO ZAPOČETI</a:t>
            </a:r>
            <a:endParaRPr lang="en-US" sz="1400" b="1" spc="20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EF2EFD6-9921-DC8C-50D4-8AD0BEF424F6}"/>
              </a:ext>
            </a:extLst>
          </p:cNvPr>
          <p:cNvSpPr txBox="1"/>
          <p:nvPr/>
        </p:nvSpPr>
        <p:spPr>
          <a:xfrm>
            <a:off x="7218311" y="2555619"/>
            <a:ext cx="3822354" cy="280076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„</a:t>
            </a:r>
            <a:r>
              <a:rPr lang="hr-HR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Sustainability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from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Start”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</a:t>
            </a:r>
            <a:r>
              <a:rPr lang="hr-HR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je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isključivo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aplikaciji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ECE Academy (AppStore / Google Play).</a:t>
            </a:r>
          </a:p>
          <a:p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Dostupan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više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jezika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prilagođen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raznolikoj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globalnoj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publici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odgojno-obrazovnim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programima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Jednostavno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preuzmite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aplikaciju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kreirajte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svoj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besplatni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račun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počnite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Nakon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završenog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tečaja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dobit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ćete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potvrdu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a 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aša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djeca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diplome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2" name="TextBox 19">
            <a:extLst>
              <a:ext uri="{FF2B5EF4-FFF2-40B4-BE49-F238E27FC236}">
                <a16:creationId xmlns:a16="http://schemas.microsoft.com/office/drawing/2014/main" id="{0CDD2CD0-765F-A20B-9ADB-FFB61FF8AC89}"/>
              </a:ext>
            </a:extLst>
          </p:cNvPr>
          <p:cNvSpPr txBox="1"/>
          <p:nvPr/>
        </p:nvSpPr>
        <p:spPr>
          <a:xfrm>
            <a:off x="1220281" y="1885330"/>
            <a:ext cx="364818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1400" b="1" spc="158" dirty="0">
                <a:latin typeface="Arial" panose="020B0604020202020204" pitchFamily="34" charset="0"/>
                <a:cs typeface="Arial" panose="020B0604020202020204" pitchFamily="34" charset="0"/>
              </a:rPr>
              <a:t>GLAVNE ZNAČAJKE TEČAJA</a:t>
            </a:r>
            <a:endParaRPr lang="en-US" sz="1400" b="1" spc="207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0">
            <a:extLst>
              <a:ext uri="{FF2B5EF4-FFF2-40B4-BE49-F238E27FC236}">
                <a16:creationId xmlns:a16="http://schemas.microsoft.com/office/drawing/2014/main" id="{478D03BA-FCE4-C953-D320-0A255A606FD4}"/>
              </a:ext>
            </a:extLst>
          </p:cNvPr>
          <p:cNvSpPr txBox="1"/>
          <p:nvPr/>
        </p:nvSpPr>
        <p:spPr>
          <a:xfrm>
            <a:off x="1147711" y="2555619"/>
            <a:ext cx="3822354" cy="3016210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Uronite u o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sam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sveobuhvatn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modula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. Istražite različite aspekte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održivog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razvoja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 kroz naše module prilagođene korisniku.</a:t>
            </a:r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Uključite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se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obrazujte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zajedno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Primijenite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zanimljive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aktivnosti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osmišljene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odgajatelje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djecu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Tečaj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čak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sadrži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likove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‘8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rijatelja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’,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koji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neprimjetno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tkaju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koncepte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održivosti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odgojno-obrazovne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metode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hr-HR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Uvidi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vodećih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stručnjaka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Iskoristite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znanje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pionirskih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istraživača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području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obrazovanja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održivi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razvoj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obrazovanj</a:t>
            </a:r>
            <a:r>
              <a:rPr lang="hr-HR" sz="1400" b="1" dirty="0">
                <a:latin typeface="Arial" panose="020B0604020202020204" pitchFamily="34" charset="0"/>
                <a:cs typeface="Arial" panose="020B0604020202020204" pitchFamily="34" charset="0"/>
              </a:rPr>
              <a:t>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ranom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latin typeface="Arial" panose="020B0604020202020204" pitchFamily="34" charset="0"/>
                <a:cs typeface="Arial" panose="020B0604020202020204" pitchFamily="34" charset="0"/>
              </a:rPr>
              <a:t>djetinjstvu</a:t>
            </a:r>
            <a:r>
              <a:rPr lang="en-US" sz="14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9" name="Bildobjekt 8">
            <a:extLst>
              <a:ext uri="{FF2B5EF4-FFF2-40B4-BE49-F238E27FC236}">
                <a16:creationId xmlns:a16="http://schemas.microsoft.com/office/drawing/2014/main" id="{C0B12CF5-E83A-6EB9-8E61-DE439181EE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8" name="Bildobjekt 7" descr="En bild som visar stjärna, blå, flagga, Electric blue&#10;&#10;Automatiskt genererad beskrivning">
            <a:extLst>
              <a:ext uri="{FF2B5EF4-FFF2-40B4-BE49-F238E27FC236}">
                <a16:creationId xmlns:a16="http://schemas.microsoft.com/office/drawing/2014/main" id="{FBF1F46D-C6B3-4A9D-A3AE-37B1ADB71DF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7704" y="6221457"/>
            <a:ext cx="939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0460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3">
            <a:extLst>
              <a:ext uri="{FF2B5EF4-FFF2-40B4-BE49-F238E27FC236}">
                <a16:creationId xmlns:a16="http://schemas.microsoft.com/office/drawing/2014/main" id="{43988236-D777-CC82-B9B3-D56BE4432C0A}"/>
              </a:ext>
            </a:extLst>
          </p:cNvPr>
          <p:cNvSpPr/>
          <p:nvPr/>
        </p:nvSpPr>
        <p:spPr>
          <a:xfrm>
            <a:off x="6096000" y="-319043"/>
            <a:ext cx="6096000" cy="6858000"/>
          </a:xfrm>
          <a:custGeom>
            <a:avLst/>
            <a:gdLst/>
            <a:ahLst/>
            <a:cxnLst/>
            <a:rect l="l" t="t" r="r" b="b"/>
            <a:pathLst>
              <a:path w="845814" h="620949">
                <a:moveTo>
                  <a:pt x="0" y="0"/>
                </a:moveTo>
                <a:lnTo>
                  <a:pt x="845814" y="0"/>
                </a:lnTo>
                <a:lnTo>
                  <a:pt x="845814" y="620949"/>
                </a:lnTo>
                <a:lnTo>
                  <a:pt x="0" y="620949"/>
                </a:lnTo>
                <a:close/>
              </a:path>
            </a:pathLst>
          </a:custGeom>
          <a:solidFill>
            <a:srgbClr val="66C6DE"/>
          </a:solidFill>
        </p:spPr>
        <p:txBody>
          <a:bodyPr/>
          <a:lstStyle/>
          <a:p>
            <a:endParaRPr lang="en-US"/>
          </a:p>
        </p:txBody>
      </p:sp>
      <p:sp>
        <p:nvSpPr>
          <p:cNvPr id="6" name="TextBox 19">
            <a:extLst>
              <a:ext uri="{FF2B5EF4-FFF2-40B4-BE49-F238E27FC236}">
                <a16:creationId xmlns:a16="http://schemas.microsoft.com/office/drawing/2014/main" id="{72C418F6-86EA-1E6A-FC9C-55DF126D62B1}"/>
              </a:ext>
            </a:extLst>
          </p:cNvPr>
          <p:cNvSpPr txBox="1"/>
          <p:nvPr/>
        </p:nvSpPr>
        <p:spPr>
          <a:xfrm>
            <a:off x="7290881" y="1872630"/>
            <a:ext cx="3648182" cy="21544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1400" b="1" spc="158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 NAMA</a:t>
            </a:r>
            <a:endParaRPr lang="en-US" sz="1400" b="1" spc="207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20">
            <a:extLst>
              <a:ext uri="{FF2B5EF4-FFF2-40B4-BE49-F238E27FC236}">
                <a16:creationId xmlns:a16="http://schemas.microsoft.com/office/drawing/2014/main" id="{6EF2EFD6-9921-DC8C-50D4-8AD0BEF424F6}"/>
              </a:ext>
            </a:extLst>
          </p:cNvPr>
          <p:cNvSpPr txBox="1"/>
          <p:nvPr/>
        </p:nvSpPr>
        <p:spPr>
          <a:xfrm>
            <a:off x="7218310" y="2555619"/>
            <a:ext cx="4491089" cy="344709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pl-PL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Budite u tijeku s najnovijim vijestima i razvojem na: 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https://www.facebook.com/edChildECEAcademy</a:t>
            </a:r>
          </a:p>
          <a:p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Sveučilište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Kristianstad je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pionirska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institucija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obrazovanju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ranom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djetinjstvu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posvećena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unapređenju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znanja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inovacija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obrazovnom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okruženju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" action="ppaction://noaction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https://www.hkr.se/en/</a:t>
            </a:r>
          </a:p>
          <a:p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  <a:hlinkClick r:id="" action="ppaction://noaction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  <a:p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OMEP je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međunarodna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nevladina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organizacija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stručnjaka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istraživača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koja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radi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u 70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zemalja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za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djecu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od 0 do 8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godina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2" tooltip="https://omepworld.org/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https://omepworld.org/</a:t>
            </a:r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edChild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nagrađivani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švedski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EdTech</a:t>
            </a:r>
            <a:r>
              <a:rPr lang="hr-HR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[obrazovna tehnologija]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transformira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iskustva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učenja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inovativnim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b="1" dirty="0" err="1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rješenjima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400" b="1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  <a:hlinkClick r:id="rId3" tooltip="http://www.edchild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www.edchild.com</a:t>
            </a:r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4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Bildobjekt 2">
            <a:extLst>
              <a:ext uri="{FF2B5EF4-FFF2-40B4-BE49-F238E27FC236}">
                <a16:creationId xmlns:a16="http://schemas.microsoft.com/office/drawing/2014/main" id="{E7668850-97FB-7445-676B-972B7A71A65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859" t="17963" r="15486" b="2592"/>
          <a:stretch/>
        </p:blipFill>
        <p:spPr>
          <a:xfrm>
            <a:off x="2679700" y="1409700"/>
            <a:ext cx="2841303" cy="5448300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C2DA20B9-15AC-6117-ACFF-ADCCEC989077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9156" t="20555" r="17189"/>
          <a:stretch/>
        </p:blipFill>
        <p:spPr>
          <a:xfrm>
            <a:off x="0" y="269692"/>
            <a:ext cx="2841303" cy="5448300"/>
          </a:xfrm>
          <a:prstGeom prst="rect">
            <a:avLst/>
          </a:prstGeom>
        </p:spPr>
      </p:pic>
      <p:pic>
        <p:nvPicPr>
          <p:cNvPr id="9" name="Bildobjekt 8">
            <a:extLst>
              <a:ext uri="{FF2B5EF4-FFF2-40B4-BE49-F238E27FC236}">
                <a16:creationId xmlns:a16="http://schemas.microsoft.com/office/drawing/2014/main" id="{C43E8802-44F2-A667-E0BB-A546D0F860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8" name="Bildobjekt 7" descr="En bild som visar stjärna, blå, flagga, Electric blue&#10;&#10;Automatiskt genererad beskrivning">
            <a:extLst>
              <a:ext uri="{FF2B5EF4-FFF2-40B4-BE49-F238E27FC236}">
                <a16:creationId xmlns:a16="http://schemas.microsoft.com/office/drawing/2014/main" id="{C8BF78F6-1A26-F67D-E4C6-5F3D946A5361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07704" y="6221457"/>
            <a:ext cx="939800" cy="63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4893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DCD67800-37AC-4E14-89B0-F79DCB3FB8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16560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20F1788F-A5AE-4188-8274-F7F2E3833EC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7995920" y="1573887"/>
            <a:ext cx="0" cy="3710227"/>
          </a:xfrm>
          <a:prstGeom prst="line">
            <a:avLst/>
          </a:prstGeom>
          <a:ln w="19050">
            <a:solidFill>
              <a:srgbClr val="7F7F7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9">
            <a:extLst>
              <a:ext uri="{FF2B5EF4-FFF2-40B4-BE49-F238E27FC236}">
                <a16:creationId xmlns:a16="http://schemas.microsoft.com/office/drawing/2014/main" id="{AF11C81C-3E60-D5B9-A240-B706D29F8D46}"/>
              </a:ext>
            </a:extLst>
          </p:cNvPr>
          <p:cNvSpPr txBox="1"/>
          <p:nvPr/>
        </p:nvSpPr>
        <p:spPr>
          <a:xfrm>
            <a:off x="4235397" y="166925"/>
            <a:ext cx="3648182" cy="138499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/>
            <a:r>
              <a:rPr lang="hr-HR" sz="2000" b="1" spc="158" dirty="0">
                <a:latin typeface="Arial" panose="020B0604020202020204" pitchFamily="34" charset="0"/>
                <a:cs typeface="Arial" panose="020B0604020202020204" pitchFamily="34" charset="0"/>
              </a:rPr>
              <a:t>HVALA</a:t>
            </a:r>
            <a:endParaRPr lang="en-US" sz="2000" b="1" spc="1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en-US" sz="1400" b="1" spc="1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b="1" spc="158" dirty="0">
                <a:latin typeface="Arial" panose="020B0604020202020204" pitchFamily="34" charset="0"/>
                <a:cs typeface="Arial" panose="020B0604020202020204" pitchFamily="34" charset="0"/>
              </a:rPr>
              <a:t>ŠTO STE NAM SE</a:t>
            </a:r>
            <a:endParaRPr lang="en-US" sz="1400" b="1" spc="1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hr-HR" sz="1400" b="1" spc="158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hr-HR" sz="1400" b="1" spc="158" dirty="0">
                <a:latin typeface="Arial" panose="020B0604020202020204" pitchFamily="34" charset="0"/>
                <a:cs typeface="Arial" panose="020B0604020202020204" pitchFamily="34" charset="0"/>
              </a:rPr>
              <a:t>PRIDRUŽILI U STVARANJU PROMJENA</a:t>
            </a:r>
          </a:p>
        </p:txBody>
      </p:sp>
      <p:pic>
        <p:nvPicPr>
          <p:cNvPr id="18" name="Bildobjekt 17">
            <a:extLst>
              <a:ext uri="{FF2B5EF4-FFF2-40B4-BE49-F238E27FC236}">
                <a16:creationId xmlns:a16="http://schemas.microsoft.com/office/drawing/2014/main" id="{6BB09E92-8B40-67DC-9DAE-A33A3B5C1FE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6089651"/>
            <a:ext cx="768349" cy="768349"/>
          </a:xfrm>
          <a:prstGeom prst="rect">
            <a:avLst/>
          </a:prstGeom>
        </p:spPr>
      </p:pic>
      <p:pic>
        <p:nvPicPr>
          <p:cNvPr id="2" name="Bildobjekt 1">
            <a:extLst>
              <a:ext uri="{FF2B5EF4-FFF2-40B4-BE49-F238E27FC236}">
                <a16:creationId xmlns:a16="http://schemas.microsoft.com/office/drawing/2014/main" id="{53E02647-611D-73A8-1015-77F11F3702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7391"/>
          <a:stretch/>
        </p:blipFill>
        <p:spPr>
          <a:xfrm>
            <a:off x="768349" y="6091201"/>
            <a:ext cx="3983346" cy="7668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64B9E8A-EA13-D9BD-3E65-AEFCD2B6313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2439" y="1959731"/>
            <a:ext cx="3516004" cy="294745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72C2D6-07B2-2351-CE58-5870DB4A748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998" y="1959731"/>
            <a:ext cx="3516004" cy="2947459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08F703B-96A7-E36B-7337-7CE54645738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83557" y="1959731"/>
            <a:ext cx="3516004" cy="2947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041747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791e7798-7f8c-4fd1-bd88-c7aa902fa109">
      <Terms xmlns="http://schemas.microsoft.com/office/infopath/2007/PartnerControls"/>
    </lcf76f155ced4ddcb4097134ff3c332f>
    <TaxCatchAll xmlns="661728cc-f8de-4546-bc23-5f5fdbb4708e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E1ABB426ADCEA4C89AC82F399AF667F" ma:contentTypeVersion="16" ma:contentTypeDescription="Stvaranje novog dokumenta." ma:contentTypeScope="" ma:versionID="ee456f6775d7761e4f5c96e30eca5fda">
  <xsd:schema xmlns:xsd="http://www.w3.org/2001/XMLSchema" xmlns:xs="http://www.w3.org/2001/XMLSchema" xmlns:p="http://schemas.microsoft.com/office/2006/metadata/properties" xmlns:ns2="791e7798-7f8c-4fd1-bd88-c7aa902fa109" xmlns:ns3="661728cc-f8de-4546-bc23-5f5fdbb4708e" xmlns:ns4="0dcd1714-510e-4120-9b09-e74073774f1d" targetNamespace="http://schemas.microsoft.com/office/2006/metadata/properties" ma:root="true" ma:fieldsID="e73e6b15771eb21439080172e83aa436" ns2:_="" ns3:_="" ns4:_="">
    <xsd:import namespace="791e7798-7f8c-4fd1-bd88-c7aa902fa109"/>
    <xsd:import namespace="661728cc-f8de-4546-bc23-5f5fdbb4708e"/>
    <xsd:import namespace="0dcd1714-510e-4120-9b09-e74073774f1d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LengthInSeconds" minOccurs="0"/>
                <xsd:element ref="ns2:MediaServiceObjectDetectorVersions" minOccurs="0"/>
                <xsd:element ref="ns4:SharedWithUsers" minOccurs="0"/>
                <xsd:element ref="ns4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1e7798-7f8c-4fd1-bd88-c7aa902fa10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lcf76f155ced4ddcb4097134ff3c332f" ma:index="17" nillable="true" ma:taxonomy="true" ma:internalName="lcf76f155ced4ddcb4097134ff3c332f" ma:taxonomyFieldName="MediaServiceImageTags" ma:displayName="Oznake slika" ma:readOnly="false" ma:fieldId="{5cf76f15-5ced-4ddc-b409-7134ff3c332f}" ma:taxonomyMulti="true" ma:sspId="7b39c0b7-3c9c-4b39-ade0-66cfcf86f43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9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61728cc-f8de-4546-bc23-5f5fdbb4708e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113bfa3b-07fe-419e-af96-2625c7ab039f}" ma:internalName="TaxCatchAll" ma:showField="CatchAllData" ma:web="0dcd1714-510e-4120-9b09-e74073774f1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cd1714-510e-4120-9b09-e74073774f1d" elementFormDefault="qualified">
    <xsd:import namespace="http://schemas.microsoft.com/office/2006/documentManagement/types"/>
    <xsd:import namespace="http://schemas.microsoft.com/office/infopath/2007/PartnerControls"/>
    <xsd:element name="SharedWithUsers" ma:index="22" nillable="true" ma:displayName="Zajednički se koristi s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3" nillable="true" ma:displayName="Detalji o zajedničkom korištenju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sadržaja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E34BBF0E-5BEC-499D-811F-1322DA167F63}">
  <ds:schemaRefs>
    <ds:schemaRef ds:uri="http://schemas.microsoft.com/office/2006/metadata/properties"/>
    <ds:schemaRef ds:uri="http://schemas.microsoft.com/office/infopath/2007/PartnerControls"/>
    <ds:schemaRef ds:uri="791e7798-7f8c-4fd1-bd88-c7aa902fa109"/>
    <ds:schemaRef ds:uri="661728cc-f8de-4546-bc23-5f5fdbb4708e"/>
  </ds:schemaRefs>
</ds:datastoreItem>
</file>

<file path=customXml/itemProps2.xml><?xml version="1.0" encoding="utf-8"?>
<ds:datastoreItem xmlns:ds="http://schemas.openxmlformats.org/officeDocument/2006/customXml" ds:itemID="{FA55F352-1F31-41BD-81E7-EE260B5DEAD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D957FE-D656-4A1A-8AE2-548F939DFC6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91e7798-7f8c-4fd1-bd88-c7aa902fa109"/>
    <ds:schemaRef ds:uri="661728cc-f8de-4546-bc23-5f5fdbb4708e"/>
    <ds:schemaRef ds:uri="0dcd1714-510e-4120-9b09-e74073774f1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3868</TotalTime>
  <Words>351</Words>
  <Application>Microsoft Macintosh PowerPoint</Application>
  <PresentationFormat>Bredbild</PresentationFormat>
  <Paragraphs>41</Paragraphs>
  <Slides>5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5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5</vt:i4>
      </vt:variant>
    </vt:vector>
  </HeadingPairs>
  <TitlesOfParts>
    <vt:vector size="11" baseType="lpstr">
      <vt:lpstr>Arial</vt:lpstr>
      <vt:lpstr>Arial Rounded MT Bold</vt:lpstr>
      <vt:lpstr>Avenir Next LT Pro Light</vt:lpstr>
      <vt:lpstr>Calibri</vt:lpstr>
      <vt:lpstr>Calibri Light</vt:lpstr>
      <vt:lpstr>Office-tema</vt:lpstr>
      <vt:lpstr>Sustainability from the Start [Održivost od samog početka]</vt:lpstr>
      <vt:lpstr>PowerPoint-presentation</vt:lpstr>
      <vt:lpstr>PowerPoint-presentation</vt:lpstr>
      <vt:lpstr>PowerPoint-presentation</vt:lpstr>
      <vt:lpstr>PowerPoint-presentation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Sofia Zätterström</dc:creator>
  <cp:lastModifiedBy>Sofia Zätterström</cp:lastModifiedBy>
  <cp:revision>15</cp:revision>
  <dcterms:created xsi:type="dcterms:W3CDTF">2023-08-14T12:19:33Z</dcterms:created>
  <dcterms:modified xsi:type="dcterms:W3CDTF">2023-09-19T06:46:07Z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0x010100CE1ABB426ADCEA4C89AC82F399AF667F</vt:lpwstr>
  </property>
</Properties>
</file>